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1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Prebivalstvo: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Slovanski narodi: Rusi, Ukrajinci, Belorusi.</a:t>
            </a:r>
          </a:p>
          <a:p>
            <a:r>
              <a:rPr lang="sl-SI" dirty="0" smtClean="0"/>
              <a:t>Romanski narod: Moldavci.</a:t>
            </a:r>
          </a:p>
          <a:p>
            <a:endParaRPr lang="sl-SI" dirty="0" smtClean="0"/>
          </a:p>
          <a:p>
            <a:r>
              <a:rPr lang="sl-SI" dirty="0" smtClean="0"/>
              <a:t>Pravoslavna veroizpoved.</a:t>
            </a:r>
            <a:endParaRPr lang="sl-SI" dirty="0"/>
          </a:p>
        </p:txBody>
      </p:sp>
      <p:pic>
        <p:nvPicPr>
          <p:cNvPr id="6" name="Slika 5" descr="Matrjoš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039835"/>
            <a:ext cx="2326687" cy="2636912"/>
          </a:xfrm>
          <a:prstGeom prst="rect">
            <a:avLst/>
          </a:prstGeom>
        </p:spPr>
      </p:pic>
      <p:pic>
        <p:nvPicPr>
          <p:cNvPr id="7" name="Ograda vsebine 3" descr="Balalaj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1488" y="4072588"/>
            <a:ext cx="1954865" cy="2604159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1570045" y="6307415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Ruski spominki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4525963"/>
          </a:xfrm>
        </p:spPr>
        <p:txBody>
          <a:bodyPr/>
          <a:lstStyle/>
          <a:p>
            <a:r>
              <a:rPr lang="sl-SI" dirty="0" smtClean="0"/>
              <a:t>Prebivalstvo je poseljeno zelo neenakomerno:</a:t>
            </a:r>
          </a:p>
          <a:p>
            <a:pPr lvl="2"/>
            <a:r>
              <a:rPr lang="sl-SI" dirty="0" smtClean="0"/>
              <a:t>redka poselitev v primerjavi z evropskimi državami</a:t>
            </a:r>
          </a:p>
          <a:p>
            <a:pPr lvl="2"/>
            <a:r>
              <a:rPr lang="sl-SI" dirty="0" smtClean="0"/>
              <a:t>azijski del poseljen le ob </a:t>
            </a:r>
            <a:r>
              <a:rPr lang="sl-SI" dirty="0" err="1" smtClean="0">
                <a:solidFill>
                  <a:srgbClr val="FF0000"/>
                </a:solidFill>
              </a:rPr>
              <a:t>transsibirski</a:t>
            </a:r>
            <a:r>
              <a:rPr lang="sl-SI" dirty="0" smtClean="0">
                <a:solidFill>
                  <a:srgbClr val="FF0000"/>
                </a:solidFill>
              </a:rPr>
              <a:t> železnici </a:t>
            </a:r>
          </a:p>
          <a:p>
            <a:pPr lvl="2">
              <a:buNone/>
            </a:pPr>
            <a:r>
              <a:rPr lang="sl-SI" sz="2000" dirty="0" smtClean="0"/>
              <a:t>     (Moskva-Vladivostok).</a:t>
            </a:r>
          </a:p>
          <a:p>
            <a:pPr lvl="1">
              <a:buNone/>
            </a:pPr>
            <a:endParaRPr lang="sl-SI" dirty="0"/>
          </a:p>
        </p:txBody>
      </p:sp>
      <p:pic>
        <p:nvPicPr>
          <p:cNvPr id="6" name="Slika 5" descr="Gostota poselitve v Vzhodni Evropi in azijskem delu Rusi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564904"/>
            <a:ext cx="62293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zultat iskanja slik za transsibirska Å¾elez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2198" y="2749685"/>
            <a:ext cx="7454602" cy="410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ranssibirska železnica Moskva-Vladivost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86" y="68325"/>
            <a:ext cx="6172114" cy="262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146992" y="404664"/>
            <a:ext cx="23676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 smtClean="0"/>
              <a:t>Transsibirska</a:t>
            </a:r>
            <a:r>
              <a:rPr lang="sl-SI" b="1" dirty="0" smtClean="0"/>
              <a:t> </a:t>
            </a:r>
          </a:p>
          <a:p>
            <a:r>
              <a:rPr lang="sl-SI" b="1" dirty="0" smtClean="0"/>
              <a:t>železnica: </a:t>
            </a:r>
          </a:p>
          <a:p>
            <a:r>
              <a:rPr lang="sl-SI" b="1" dirty="0" smtClean="0"/>
              <a:t>Moskva-Vladivostok,</a:t>
            </a:r>
          </a:p>
          <a:p>
            <a:r>
              <a:rPr lang="sl-SI" b="1" dirty="0"/>
              <a:t>n</a:t>
            </a:r>
            <a:r>
              <a:rPr lang="sl-SI" b="1" dirty="0" smtClean="0"/>
              <a:t>ajdaljša železnica na svetu: 9216 km.</a:t>
            </a:r>
          </a:p>
          <a:p>
            <a:endParaRPr lang="sl-SI" b="1" dirty="0"/>
          </a:p>
          <a:p>
            <a:r>
              <a:rPr lang="sl-SI" dirty="0" smtClean="0"/>
              <a:t>Naštej nekaj mest ob železnici</a:t>
            </a:r>
            <a:r>
              <a:rPr lang="sl-SI" dirty="0" smtClean="0"/>
              <a:t>.</a:t>
            </a:r>
          </a:p>
          <a:p>
            <a:r>
              <a:rPr lang="sl-SI" dirty="0" smtClean="0"/>
              <a:t>Atlas str. 94 -95</a:t>
            </a:r>
            <a:endParaRPr lang="sl-SI" dirty="0" smtClean="0"/>
          </a:p>
          <a:p>
            <a:endParaRPr lang="sl-SI" b="1" dirty="0"/>
          </a:p>
          <a:p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xmlns="" val="221064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Gospodarstvo: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Kje so dobri pogoji za kmetijstvo</a:t>
            </a:r>
            <a:r>
              <a:rPr lang="sl-SI" dirty="0" smtClean="0"/>
              <a:t>?</a:t>
            </a:r>
          </a:p>
          <a:p>
            <a:r>
              <a:rPr lang="sl-SI" dirty="0" smtClean="0"/>
              <a:t>Atlas str. 93</a:t>
            </a:r>
            <a:endParaRPr lang="sl-SI" dirty="0" smtClean="0"/>
          </a:p>
          <a:p>
            <a:pPr>
              <a:buNone/>
            </a:pPr>
            <a:endParaRPr lang="sl-SI" dirty="0"/>
          </a:p>
        </p:txBody>
      </p:sp>
      <p:pic>
        <p:nvPicPr>
          <p:cNvPr id="4" name="Ograda vsebine 3" descr="Rastlinski pasovi in raba tal od Barentsovega morja do Kaspijskega jez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501008"/>
            <a:ext cx="8229600" cy="1661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Gospodarstvo: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sl-SI" dirty="0" smtClean="0"/>
              <a:t>Za kmetijstvo neugodne razmere:</a:t>
            </a:r>
          </a:p>
          <a:p>
            <a:pPr lvl="2"/>
            <a:r>
              <a:rPr lang="sl-SI" dirty="0" smtClean="0"/>
              <a:t>proti severu preveč hladno (krompir, rž, oves, ječmen)</a:t>
            </a:r>
          </a:p>
          <a:p>
            <a:pPr lvl="2"/>
            <a:r>
              <a:rPr lang="sl-SI" dirty="0" smtClean="0"/>
              <a:t>ob Kaspijskem jezeru preveč sušno (kaviar iz rib jesetrov)</a:t>
            </a:r>
          </a:p>
          <a:p>
            <a:pPr lvl="2"/>
            <a:r>
              <a:rPr lang="sl-SI" dirty="0"/>
              <a:t>u</a:t>
            </a:r>
            <a:r>
              <a:rPr lang="sl-SI" dirty="0" smtClean="0"/>
              <a:t>godno v pasu stepe (černozjom) - pšenica          (Ukrajina-žitnica Evrope</a:t>
            </a:r>
            <a:r>
              <a:rPr lang="sl-SI" dirty="0"/>
              <a:t>)</a:t>
            </a:r>
            <a:endParaRPr lang="sl-SI" dirty="0" smtClean="0"/>
          </a:p>
          <a:p>
            <a:pPr lvl="2">
              <a:buNone/>
            </a:pPr>
            <a:endParaRPr lang="sl-SI" dirty="0"/>
          </a:p>
        </p:txBody>
      </p:sp>
      <p:pic>
        <p:nvPicPr>
          <p:cNvPr id="4" name="Slika 3" descr="Ribič z jesetr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60648"/>
            <a:ext cx="2267744" cy="1635982"/>
          </a:xfrm>
          <a:prstGeom prst="rect">
            <a:avLst/>
          </a:prstGeom>
        </p:spPr>
      </p:pic>
      <p:pic>
        <p:nvPicPr>
          <p:cNvPr id="5" name="Slika 4" descr="Na obsežnih žitnih poljih v Rusiji žanjejo z velikimi kombajni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9676" y="4005064"/>
            <a:ext cx="3168476" cy="2022950"/>
          </a:xfrm>
          <a:prstGeom prst="rect">
            <a:avLst/>
          </a:prstGeom>
        </p:spPr>
      </p:pic>
      <p:pic>
        <p:nvPicPr>
          <p:cNvPr id="6" name="Slika 5" descr="Zasebno vrtičkarstvo ob ruskih počitniških hišica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7686" y="4149080"/>
            <a:ext cx="2813208" cy="181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Naravna bogastva: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u="sng" dirty="0" smtClean="0"/>
              <a:t>Rusija</a:t>
            </a:r>
            <a:r>
              <a:rPr lang="sl-SI" sz="2800" dirty="0" smtClean="0"/>
              <a:t> ima največje zaloge zemeljskega plina in nafte (izvoz</a:t>
            </a:r>
            <a:r>
              <a:rPr lang="sl-SI" sz="2800" dirty="0" smtClean="0"/>
              <a:t>).</a:t>
            </a:r>
          </a:p>
          <a:p>
            <a:pPr marL="0" indent="0">
              <a:buNone/>
            </a:pPr>
            <a:r>
              <a:rPr lang="sl-SI" sz="2800" dirty="0" smtClean="0"/>
              <a:t>Velik del rud v Sibiriji ne izkoriščajo. Zakaj?</a:t>
            </a:r>
            <a:endParaRPr lang="sl-SI" sz="2800" dirty="0"/>
          </a:p>
        </p:txBody>
      </p:sp>
      <p:pic>
        <p:nvPicPr>
          <p:cNvPr id="4" name="Slika 3" descr="Energijski viri v Vzhodni Evropi in azijskem delu Rusi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204864"/>
            <a:ext cx="7054902" cy="4541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476672"/>
            <a:ext cx="8424936" cy="5760640"/>
          </a:xfrm>
        </p:spPr>
        <p:txBody>
          <a:bodyPr>
            <a:normAutofit fontScale="92500" lnSpcReduction="20000"/>
          </a:bodyPr>
          <a:lstStyle/>
          <a:p>
            <a:r>
              <a:rPr lang="sl-SI" u="sng" dirty="0" smtClean="0"/>
              <a:t>Zastarela</a:t>
            </a:r>
            <a:r>
              <a:rPr lang="sl-SI" dirty="0" smtClean="0"/>
              <a:t> industrijska območja Vzhodne Evrope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</a:t>
            </a:r>
            <a:r>
              <a:rPr lang="sl-SI" sz="2800" dirty="0" smtClean="0"/>
              <a:t>(Atlas, str. 85, 96)</a:t>
            </a:r>
          </a:p>
          <a:p>
            <a:pPr>
              <a:buNone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r>
              <a:rPr lang="sl-SI" sz="2400" dirty="0" err="1" smtClean="0"/>
              <a:t>Doneški</a:t>
            </a:r>
            <a:r>
              <a:rPr lang="sl-SI" sz="2400" dirty="0" smtClean="0"/>
              <a:t> bazen v Ukrajini</a:t>
            </a:r>
          </a:p>
          <a:p>
            <a:pPr>
              <a:buFont typeface="Wingdings" pitchFamily="2" charset="2"/>
              <a:buChar char="Ø"/>
            </a:pPr>
            <a:r>
              <a:rPr lang="sl-SI" sz="2400" dirty="0" err="1" smtClean="0"/>
              <a:t>Kuzneški</a:t>
            </a:r>
            <a:r>
              <a:rPr lang="sl-SI" sz="2400" dirty="0" smtClean="0"/>
              <a:t> bazen (Rusija)</a:t>
            </a:r>
          </a:p>
          <a:p>
            <a:pPr>
              <a:buNone/>
            </a:pPr>
            <a:r>
              <a:rPr lang="sl-SI" sz="2400" dirty="0" smtClean="0"/>
              <a:t>     (premogovniki)</a:t>
            </a:r>
          </a:p>
          <a:p>
            <a:pPr>
              <a:buNone/>
            </a:pPr>
            <a:endParaRPr lang="sl-SI" sz="2400" dirty="0" smtClean="0"/>
          </a:p>
          <a:p>
            <a:pPr>
              <a:buFont typeface="Wingdings" pitchFamily="2" charset="2"/>
              <a:buChar char="Ø"/>
            </a:pPr>
            <a:r>
              <a:rPr lang="sl-SI" sz="2400" dirty="0" smtClean="0"/>
              <a:t>težka industrija: </a:t>
            </a:r>
          </a:p>
          <a:p>
            <a:pPr lvl="1">
              <a:buFont typeface="Wingdings" pitchFamily="2" charset="2"/>
              <a:buChar char="Ø"/>
            </a:pPr>
            <a:r>
              <a:rPr lang="sl-SI" sz="2000" dirty="0" smtClean="0"/>
              <a:t>železarstvo, </a:t>
            </a:r>
          </a:p>
          <a:p>
            <a:pPr lvl="1">
              <a:buFont typeface="Wingdings" pitchFamily="2" charset="2"/>
              <a:buChar char="Ø"/>
            </a:pPr>
            <a:r>
              <a:rPr lang="sl-SI" sz="2000" dirty="0"/>
              <a:t>j</a:t>
            </a:r>
            <a:r>
              <a:rPr lang="sl-SI" sz="2000" dirty="0" smtClean="0"/>
              <a:t>eklarstvo. </a:t>
            </a:r>
          </a:p>
          <a:p>
            <a:pPr lvl="1">
              <a:buFont typeface="Wingdings" pitchFamily="2" charset="2"/>
              <a:buChar char="Ø"/>
            </a:pPr>
            <a:endParaRPr lang="sl-SI" sz="2000" dirty="0"/>
          </a:p>
          <a:p>
            <a:pPr lvl="1">
              <a:buFont typeface="Wingdings" pitchFamily="2" charset="2"/>
              <a:buChar char="Ø"/>
            </a:pPr>
            <a:endParaRPr lang="sl-SI" sz="2000" dirty="0" smtClean="0"/>
          </a:p>
          <a:p>
            <a:pPr marL="0" indent="0">
              <a:buNone/>
            </a:pPr>
            <a:r>
              <a:rPr lang="sl-SI" sz="2400" dirty="0" smtClean="0"/>
              <a:t>Gospodarstvo postopno </a:t>
            </a:r>
          </a:p>
          <a:p>
            <a:pPr marL="0" indent="0">
              <a:buNone/>
            </a:pPr>
            <a:r>
              <a:rPr lang="sl-SI" sz="2400" dirty="0" smtClean="0"/>
              <a:t>obnavljajo s prodajo nafte in </a:t>
            </a:r>
          </a:p>
          <a:p>
            <a:pPr marL="0" indent="0">
              <a:buNone/>
            </a:pPr>
            <a:r>
              <a:rPr lang="sl-SI" sz="2400" dirty="0" smtClean="0"/>
              <a:t>zemeljskega plina ter s pomočjo</a:t>
            </a:r>
          </a:p>
          <a:p>
            <a:pPr marL="0" indent="0">
              <a:buNone/>
            </a:pPr>
            <a:r>
              <a:rPr lang="sl-SI" sz="2400" dirty="0"/>
              <a:t>t</a:t>
            </a:r>
            <a:r>
              <a:rPr lang="sl-SI" sz="2400" dirty="0" smtClean="0"/>
              <a:t>ujega kapitala. </a:t>
            </a:r>
            <a:endParaRPr lang="sl-SI" sz="2400" dirty="0"/>
          </a:p>
        </p:txBody>
      </p:sp>
      <p:pic>
        <p:nvPicPr>
          <p:cNvPr id="4" name="Slika 3" descr="Industrijska območja Vzhodne Evr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3718" y="1700808"/>
            <a:ext cx="4579169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Okolju neprijazna industrija</a:t>
            </a:r>
            <a:r>
              <a:rPr lang="sl-SI" dirty="0" smtClean="0">
                <a:latin typeface="Calibri"/>
              </a:rPr>
              <a:t>→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onesnaženo okolje</a:t>
            </a:r>
            <a:endParaRPr lang="sl-SI" dirty="0"/>
          </a:p>
        </p:txBody>
      </p:sp>
      <p:pic>
        <p:nvPicPr>
          <p:cNvPr id="4" name="Ograda vsebine 3" descr="Industrijsko mesto Nižni Tagil na Ural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8229600" cy="3965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48182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l-SI" sz="2800" dirty="0" smtClean="0"/>
              <a:t>Jedrska katastrofa </a:t>
            </a:r>
            <a:br>
              <a:rPr lang="sl-SI" sz="2800" dirty="0" smtClean="0"/>
            </a:br>
            <a:r>
              <a:rPr lang="sl-SI" sz="2800" dirty="0" smtClean="0"/>
              <a:t>v Černobilu v Ukrajini (1986)</a:t>
            </a:r>
            <a:br>
              <a:rPr lang="sl-SI" sz="2800" dirty="0" smtClean="0"/>
            </a:br>
            <a:r>
              <a:rPr lang="sl-SI" sz="2800" dirty="0" smtClean="0"/>
              <a:t>- še danes mesto duhov.</a:t>
            </a:r>
            <a:br>
              <a:rPr lang="sl-SI" sz="2800" dirty="0" smtClean="0"/>
            </a:br>
            <a:endParaRPr lang="sl-SI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305300"/>
            <a:ext cx="1790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34641"/>
            <a:ext cx="43434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1000" y="481825"/>
            <a:ext cx="3425386" cy="37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7930" y="4381500"/>
            <a:ext cx="18478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207</Words>
  <Application>Microsoft Office PowerPoint</Application>
  <PresentationFormat>Diaprojekcija na zaslonu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Prebivalstvo:</vt:lpstr>
      <vt:lpstr>Diapozitiv 2</vt:lpstr>
      <vt:lpstr>Diapozitiv 3</vt:lpstr>
      <vt:lpstr>Gospodarstvo:</vt:lpstr>
      <vt:lpstr>Gospodarstvo:</vt:lpstr>
      <vt:lpstr>Naravna bogastva:</vt:lpstr>
      <vt:lpstr>Diapozitiv 7</vt:lpstr>
      <vt:lpstr>Okolju neprijazna industrija→ onesnaženo okolje</vt:lpstr>
      <vt:lpstr>Jedrska katastrofa  v Černobilu v Ukrajini (1986) - še danes mesto duhov.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Prebivalstvo:</dc:title>
  <dc:creator>Tadeja</dc:creator>
  <cp:lastModifiedBy>Andrej.Fabbro</cp:lastModifiedBy>
  <cp:revision>26</cp:revision>
  <dcterms:created xsi:type="dcterms:W3CDTF">2011-04-05T19:41:09Z</dcterms:created>
  <dcterms:modified xsi:type="dcterms:W3CDTF">2020-05-06T23:43:21Z</dcterms:modified>
</cp:coreProperties>
</file>